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87" r:id="rId4"/>
    <p:sldId id="288" r:id="rId5"/>
    <p:sldId id="289" r:id="rId6"/>
    <p:sldId id="295" r:id="rId7"/>
    <p:sldId id="296" r:id="rId8"/>
    <p:sldId id="292" r:id="rId9"/>
    <p:sldId id="291" r:id="rId1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49" autoAdjust="0"/>
    <p:restoredTop sz="94660"/>
  </p:normalViewPr>
  <p:slideViewPr>
    <p:cSldViewPr snapToGrid="0">
      <p:cViewPr varScale="1">
        <p:scale>
          <a:sx n="78" d="100"/>
          <a:sy n="78" d="100"/>
        </p:scale>
        <p:origin x="66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2.png>
</file>

<file path=ppt/media/image5.png>
</file>

<file path=ppt/media/image6.png>
</file>

<file path=ppt/media/image7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C63AC-0633-42F3-8886-AD43A9A37D4B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C1DC75-2C1B-45FD-8BF6-D77A9CD1F6A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00317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1DC75-2C1B-45FD-8BF6-D77A9CD1F6A8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63886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SISTEMA DE UMA SALA</a:t>
            </a:r>
            <a:br>
              <a:rPr lang="pt-PT" dirty="0"/>
            </a:br>
            <a:r>
              <a:rPr lang="pt-PT" dirty="0"/>
              <a:t>ACTUATORS SÃO OS LEDS E MOTOR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1DC75-2C1B-45FD-8BF6-D77A9CD1F6A8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5685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5EA33C-609F-87B5-DB9A-5A2602792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8A7B0669-E3E9-D84B-C6E7-3265F24DBD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CCFE1FB8-1152-E27B-BC79-8BE610FC0F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A8AEF8ED-56C6-7680-4504-C81E617A36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1DC75-2C1B-45FD-8BF6-D77A9CD1F6A8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0296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347B1-79A3-8BAE-C6F5-EB6D147C5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06276F18-C5BA-AB6F-0378-C79FE50B0E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4993E3BC-33DA-6B4C-68EF-930549EFD8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SISTEMA DE UMA SALA</a:t>
            </a:r>
            <a:br>
              <a:rPr lang="pt-PT" dirty="0"/>
            </a:br>
            <a:r>
              <a:rPr lang="pt-PT" dirty="0"/>
              <a:t>ACTUATORS SÃO OS LEDS E MOTOR</a:t>
            </a:r>
          </a:p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012B091B-6C80-D2E5-DCCD-407E2291EE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1DC75-2C1B-45FD-8BF6-D77A9CD1F6A8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49008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7B045-EB51-93F3-9D5F-F07B5DC21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BC8887CA-FCB7-2B3B-6900-B10A6B874F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95A5646C-406E-D5C9-331F-CCFBA8E106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SISTEMA DE UMA SALA</a:t>
            </a:r>
            <a:br>
              <a:rPr lang="pt-PT" dirty="0"/>
            </a:br>
            <a:r>
              <a:rPr lang="pt-PT" dirty="0"/>
              <a:t>ACTUATORS SÃO OS LEDS E MOTOR</a:t>
            </a:r>
          </a:p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95341BA-96A4-760E-BF54-273C2E3869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1DC75-2C1B-45FD-8BF6-D77A9CD1F6A8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6711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E5942-766D-C6F2-241D-86996374F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623330F4-C26D-AC5B-9AAE-B23C447F27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9610B89C-758F-8406-CC9A-FC22FCDA0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SISTEMA DE UMA SALA</a:t>
            </a:r>
            <a:br>
              <a:rPr lang="pt-PT" dirty="0"/>
            </a:br>
            <a:r>
              <a:rPr lang="pt-PT" dirty="0"/>
              <a:t>ACTUATORS SÃO OS LEDS E MOTOR</a:t>
            </a:r>
          </a:p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AEDEA245-E189-AE7A-9A82-374D21D69F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1DC75-2C1B-45FD-8BF6-D77A9CD1F6A8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28350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51369-B755-327E-ED2B-31CBB4C3B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DF6F69ED-358C-55BC-D10E-25BE3DCC23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C15679AB-0E74-37FB-380E-D308F76446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EC91A81-3CF5-4F15-7497-3265558224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1DC75-2C1B-45FD-8BF6-D77A9CD1F6A8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07135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5CDB6-DFBA-7B53-1D00-FFAEF32E1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C60C2801-445E-0974-6277-9B9335A814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175AB9ED-E869-30A7-B608-D2D452D3C0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SISTEMA DE UMA SALA</a:t>
            </a:r>
            <a:br>
              <a:rPr lang="pt-PT" dirty="0"/>
            </a:br>
            <a:r>
              <a:rPr lang="pt-PT" dirty="0"/>
              <a:t>ACTUATORS SÃO OS LEDS E MOTOR</a:t>
            </a:r>
          </a:p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5C63181-6F4E-80E5-DFDA-38DCFF2B00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1DC75-2C1B-45FD-8BF6-D77A9CD1F6A8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75440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185B5-4EF5-EFF0-33F2-D2A3017AF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A7B565F2-D023-555A-A39C-188BE03BE7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951EB0A8-3319-CC30-EB33-BB71FBF6CF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SISTEMA DE UMA SALA</a:t>
            </a:r>
            <a:br>
              <a:rPr lang="pt-PT" dirty="0"/>
            </a:br>
            <a:r>
              <a:rPr lang="pt-PT" dirty="0"/>
              <a:t>ACTUATORS SÃO OS LEDS E MOTOR</a:t>
            </a:r>
          </a:p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821AE380-A943-1F46-A71B-0C81DE1EC3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C1DC75-2C1B-45FD-8BF6-D77A9CD1F6A8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62620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B68F82-38A3-DA8C-11A4-F37362CF8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6FF616-8282-4871-2124-B12FFA5C0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A34EE1F-D5C3-B192-A35A-5A6BF3430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0451D26-E8D4-F957-25A3-488078468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913F53E-6E7A-40E0-CCD3-327E2F193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40819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D6A21D-5332-C2DD-F4D7-0C053D2B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F71E13B3-CF41-C9DD-5D42-D8AC46FA34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D5F51F5-EE42-62CE-F225-A7EE88559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DE74D3B-F951-BD9B-71FE-3FFF9078C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5BEB641-4673-290C-DA63-8558D2699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84020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71D3589-3B18-9918-30E6-A1ADA4F503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FF9BF831-9BC7-55C8-00A1-5E84FF23B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2615C27-46E7-3728-9638-C10E6F907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6F8ACBD-6B73-57CD-A22F-B00534DC3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0CBF93B-40D1-6BF7-E6AE-5DCCA015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95882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19C895-BE23-4FF3-0892-48820185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CF20E38-E699-279C-A4FC-7493A40C3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DB15BE4-190B-3C82-3B9A-19946D812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44D4841-538B-F204-FF5B-6160E28FF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F3EF436-CE28-FF63-28CC-7244114D6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0818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B1B89F-E3EF-1C1D-8BFD-F3C24020F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A509F7E-8A2F-E607-A022-805813D35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90587D1-6ED5-A5F3-F59B-6C14E66AB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22B206F-C296-673F-CDF3-899197D2D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9CE0ABB-3889-EDA1-2A0E-4C9BDE132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63059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5069D4-6835-57C8-B849-2328226A6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EFF6253-613A-80D0-2719-AF7B8F9DD1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7847605-8318-7E46-22D6-63F8AF367B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6B24D75A-3547-1E41-D9F6-869FA04D7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4EE68CE7-7C2F-3749-3078-7382DD12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0C969E3-0213-24A5-EDBE-ABE3D0B15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5626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5F6D1C-2A89-44A1-EAAE-02B364B5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3A5DC496-7AE8-9062-C94F-C759D5681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E6BCC2D1-A81B-033C-DF7B-341612685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0908E51-CE47-CB5C-9257-812183C21F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1D68E0CA-29EE-BD1E-76C9-62AECB094D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57CD6CC8-5541-CCD8-C014-B27DD8D3A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339290FB-A74B-28D9-49D7-1EE139BBF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C1B1019B-BE6A-B83D-4AF6-630FF16EC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25847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76E197-E6F8-7878-B78F-F479DCDA6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0C838259-A721-AE71-58B8-247E0EFB8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88B2F9AB-9C27-6759-6B65-A46CF531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240654D-F139-1023-199F-DB8A80382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32777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D19CA9AD-278B-23A3-FB83-D7B1A2793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5AAB8D1D-F37A-7968-D97F-BE8C07A53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99D2091B-E70A-1BF7-4EF0-9AB40140D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0262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4B70DE-3F75-27A9-4C78-B9F0B9AE6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7B6E85E-8673-4E44-5775-6E3E3978E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DAD58079-8D3F-8A43-52F9-3FC242EDF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2D24188-6E23-3D4B-3C4E-2E44ECF1C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006E722-816C-3ACE-9875-D357F3807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6A556E9-05C4-FC0A-8F00-3B565B0BC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86526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8E8A52-9513-0539-0163-2C5D91A6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9A556D32-C32E-99F7-B16E-1139C037D7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900075CB-79E0-C183-F84A-F38D72487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C2EF6A8-3527-680C-E170-CCF62B41A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8600B5BB-C3DC-8376-97B6-7FA9FC083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BA97310-E6E8-F0F0-1572-ACD66C7B2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2835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169B891A-A67F-51EE-3326-9D61F970C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5ACCD3E-BCA8-177A-6D51-E54D02686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DE5531D-FA20-E75D-20BB-FF235AD12A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96B796-5498-413E-BBBA-A7BDC4B5A27A}" type="datetimeFigureOut">
              <a:rPr lang="pt-PT" smtClean="0"/>
              <a:t>19/12/2024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1F74452-B444-3120-A5A8-9530E2B22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9AFEFFE-0802-92EF-D5F1-D85259F4F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A40CCD-B5FC-4816-8C9F-4C8D7462650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56767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1CFDD07-CD73-E9EE-EDF7-7D5C64048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pt-PT" sz="5200" dirty="0">
                <a:solidFill>
                  <a:schemeClr val="tx2"/>
                </a:solidFill>
              </a:rPr>
              <a:t>CSLAB – </a:t>
            </a:r>
            <a:r>
              <a:rPr lang="pt-PT" sz="5200" dirty="0" err="1">
                <a:solidFill>
                  <a:schemeClr val="tx2"/>
                </a:solidFill>
              </a:rPr>
              <a:t>Second</a:t>
            </a:r>
            <a:r>
              <a:rPr lang="pt-PT" sz="5200" dirty="0">
                <a:solidFill>
                  <a:schemeClr val="tx2"/>
                </a:solidFill>
              </a:rPr>
              <a:t> </a:t>
            </a:r>
            <a:r>
              <a:rPr lang="pt-PT" sz="5200" dirty="0" err="1">
                <a:solidFill>
                  <a:schemeClr val="tx2"/>
                </a:solidFill>
              </a:rPr>
              <a:t>Delivery</a:t>
            </a:r>
            <a:endParaRPr lang="pt-PT" sz="5200" dirty="0">
              <a:solidFill>
                <a:schemeClr val="tx2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3BD57DF-250B-BFC3-832A-9B2FE91600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pt-PT" sz="1500">
                <a:solidFill>
                  <a:schemeClr val="tx2"/>
                </a:solidFill>
              </a:rPr>
              <a:t>1210804 – André Gonçalves</a:t>
            </a:r>
          </a:p>
          <a:p>
            <a:r>
              <a:rPr lang="pt-PT" sz="1500" dirty="0">
                <a:solidFill>
                  <a:schemeClr val="tx2"/>
                </a:solidFill>
              </a:rPr>
              <a:t>1201458 – Jorge Moreira</a:t>
            </a:r>
          </a:p>
        </p:txBody>
      </p:sp>
    </p:spTree>
    <p:extLst>
      <p:ext uri="{BB962C8B-B14F-4D97-AF65-F5344CB8AC3E}">
        <p14:creationId xmlns:p14="http://schemas.microsoft.com/office/powerpoint/2010/main" val="139745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6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B20B788-62AC-0AB8-C157-74153125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PT" sz="5400"/>
              <a:t>Problem Domain</a:t>
            </a:r>
          </a:p>
        </p:txBody>
      </p:sp>
      <p:sp>
        <p:nvSpPr>
          <p:cNvPr id="206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BACF0A5-50A7-6765-6CDB-FAC30ED6F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pt-PT" sz="2200"/>
              <a:t>System Context</a:t>
            </a:r>
          </a:p>
          <a:p>
            <a:pPr marL="0" indent="0">
              <a:buNone/>
            </a:pPr>
            <a:endParaRPr lang="pt-PT" sz="22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A8BF49C-BDC5-9CE8-6E7E-58351A253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884741"/>
            <a:ext cx="6903720" cy="508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34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64B000-0ED9-5606-9F50-0DC8BE9AB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9" name="Rectangle 2068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9D46FEE-DB5B-754C-725D-B4900890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Solution Domain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CA48BA5-9804-5074-0DB2-678CAF605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1809541"/>
            <a:ext cx="10909643" cy="6874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 Requirements</a:t>
            </a:r>
          </a:p>
        </p:txBody>
      </p:sp>
      <p:sp>
        <p:nvSpPr>
          <p:cNvPr id="2071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3045B9-276E-1F45-B139-ABD38C87A9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3055220"/>
            <a:ext cx="11548872" cy="274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976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2C2C70-D0B1-E461-FF64-D34F5C12C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61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B0D0A0-2C23-F21A-848F-268185E3C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Solution Domain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1AEEA34-23DD-FD5C-5245-547E4A078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1809541"/>
            <a:ext cx="10909643" cy="6874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High Level Architecture</a:t>
            </a:r>
          </a:p>
        </p:txBody>
      </p:sp>
      <p:sp>
        <p:nvSpPr>
          <p:cNvPr id="2064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8BD7F8F-0637-F313-BA97-AA2C8EA29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644" y="2633472"/>
            <a:ext cx="7275663" cy="358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87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9E95B5-4C50-FAA9-4DC2-0470AAD1A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61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FCDF0AD-B851-0CA2-7441-CC9AAEDB9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Solution Domain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9B5EC29-FFEA-C409-A703-D3547C230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1809541"/>
            <a:ext cx="10909643" cy="6874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Sub System Requirements</a:t>
            </a:r>
          </a:p>
        </p:txBody>
      </p:sp>
      <p:sp>
        <p:nvSpPr>
          <p:cNvPr id="2064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18E43B8-1400-BF3B-A83D-3F70C110F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" y="3313867"/>
            <a:ext cx="11548872" cy="22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929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36C2B6-5915-E712-36CE-014430F07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2" name="Rectangle 2061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17EC193-78F7-A4D5-EC1C-F2C932F43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pt-PT" sz="4800"/>
              <a:t>Real Time Scheduling</a:t>
            </a:r>
          </a:p>
        </p:txBody>
      </p:sp>
      <p:sp>
        <p:nvSpPr>
          <p:cNvPr id="2064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634175B-A165-F20D-3802-E7FFBACF8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pt-PT" sz="2200" dirty="0"/>
          </a:p>
        </p:txBody>
      </p:sp>
      <p:pic>
        <p:nvPicPr>
          <p:cNvPr id="4" name="Imagem 3" descr="Uma imagem com texto, diagrama, Esquema, captura de ecrã&#10;&#10;Descrição gerada automaticamente">
            <a:extLst>
              <a:ext uri="{FF2B5EF4-FFF2-40B4-BE49-F238E27FC236}">
                <a16:creationId xmlns:a16="http://schemas.microsoft.com/office/drawing/2014/main" id="{AF6068EC-1A0F-F57F-40DE-F977D7C843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28" t="2231"/>
          <a:stretch/>
        </p:blipFill>
        <p:spPr>
          <a:xfrm>
            <a:off x="1737170" y="2290936"/>
            <a:ext cx="8705467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6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2F543B-BF23-10A0-F758-33239E0F1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9" name="Rectangle 206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9DD2F5-867D-7F6F-F885-FACA84817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Real Time Scheduling</a:t>
            </a:r>
          </a:p>
        </p:txBody>
      </p:sp>
      <p:sp>
        <p:nvSpPr>
          <p:cNvPr id="207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Marcador de Posição de Conteúdo 5">
            <a:extLst>
              <a:ext uri="{FF2B5EF4-FFF2-40B4-BE49-F238E27FC236}">
                <a16:creationId xmlns:a16="http://schemas.microsoft.com/office/drawing/2014/main" id="{5FAB4E7E-FD74-458B-C03B-5B82446CE4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54296" y="1359119"/>
            <a:ext cx="7214616" cy="411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992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F57212-931B-E2AF-D523-EDB70CF9E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0" name="Rectangle 206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9" name="Picture 2058" descr="Grande plano de uma lente fotográfica">
            <a:extLst>
              <a:ext uri="{FF2B5EF4-FFF2-40B4-BE49-F238E27FC236}">
                <a16:creationId xmlns:a16="http://schemas.microsoft.com/office/drawing/2014/main" id="{B4B0FE1B-24F7-0C18-A179-67E053AB37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091" r="232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072" name="Rectangle 207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BB3D40-AEAC-3F45-EBF3-90E381667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Demo</a:t>
            </a:r>
          </a:p>
        </p:txBody>
      </p:sp>
      <p:sp>
        <p:nvSpPr>
          <p:cNvPr id="2077" name="Rectangle 207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76" name="Rectangle 207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311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842683-CFCF-BE7B-9FBF-C3B083F0D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47E0CE68-4F2A-8437-BD67-65E9B3D38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C0DA94-3BED-AC03-B72B-30B253D35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PT" sz="5400"/>
              <a:t>Project Demo</a:t>
            </a:r>
            <a:endParaRPr lang="pt-PT" sz="5400" dirty="0"/>
          </a:p>
        </p:txBody>
      </p:sp>
      <p:sp>
        <p:nvSpPr>
          <p:cNvPr id="2057" name="sketch line">
            <a:extLst>
              <a:ext uri="{FF2B5EF4-FFF2-40B4-BE49-F238E27FC236}">
                <a16:creationId xmlns:a16="http://schemas.microsoft.com/office/drawing/2014/main" id="{4E42C3F7-C7BE-1834-4397-ACDA4C002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SLAB">
            <a:hlinkClick r:id="" action="ppaction://media"/>
            <a:extLst>
              <a:ext uri="{FF2B5EF4-FFF2-40B4-BE49-F238E27FC236}">
                <a16:creationId xmlns:a16="http://schemas.microsoft.com/office/drawing/2014/main" id="{A15F8D73-A185-60FD-BE47-C74E971BB4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1999" cy="6857998"/>
          </a:xfrm>
        </p:spPr>
      </p:pic>
    </p:spTree>
    <p:extLst>
      <p:ext uri="{BB962C8B-B14F-4D97-AF65-F5344CB8AC3E}">
        <p14:creationId xmlns:p14="http://schemas.microsoft.com/office/powerpoint/2010/main" val="202135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114</Words>
  <Application>Microsoft Office PowerPoint</Application>
  <PresentationFormat>Ecrã Panorâmico</PresentationFormat>
  <Paragraphs>30</Paragraphs>
  <Slides>9</Slides>
  <Notes>9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Tema do Office</vt:lpstr>
      <vt:lpstr>CSLAB – Second Delivery</vt:lpstr>
      <vt:lpstr>Problem Domain</vt:lpstr>
      <vt:lpstr>Solution Domain</vt:lpstr>
      <vt:lpstr>Solution Domain</vt:lpstr>
      <vt:lpstr>Solution Domain</vt:lpstr>
      <vt:lpstr>Real Time Scheduling</vt:lpstr>
      <vt:lpstr>Real Time Scheduling</vt:lpstr>
      <vt:lpstr>Demo</vt:lpstr>
      <vt:lpstr>Project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André Gonçalves (1210804)</dc:creator>
  <cp:lastModifiedBy>André Gonçalves (1210804)</cp:lastModifiedBy>
  <cp:revision>7</cp:revision>
  <dcterms:created xsi:type="dcterms:W3CDTF">2024-11-25T15:08:35Z</dcterms:created>
  <dcterms:modified xsi:type="dcterms:W3CDTF">2024-12-19T19:49:58Z</dcterms:modified>
</cp:coreProperties>
</file>

<file path=docProps/thumbnail.jpeg>
</file>